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"/>
  </p:notesMasterIdLst>
  <p:sldIdLst>
    <p:sldId id="258" r:id="rId2"/>
    <p:sldId id="260" r:id="rId3"/>
    <p:sldId id="261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14221-362D-43AC-8AF4-7A9FAA0FB1E8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572D0-1D42-43C5-8597-CD0772A5253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6934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572D0-1D42-43C5-8597-CD0772A5253B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4425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572D0-1D42-43C5-8597-CD0772A5253B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4853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F572D0-1D42-43C5-8597-CD0772A5253B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5980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680E9-6D77-4706-8E27-02F52FCA4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6E68A9-54B8-4B17-B35F-7F9BC2C49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A3560C-17FB-46D9-93E4-B63E97EC5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D78CCC-F2F8-4962-A3E5-6EFDED6A9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CAD64F-198E-4313-A47E-DC84C4EF1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913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43A2B0-468E-4D64-A232-D4E50A1B0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D883DE-F7EA-4A27-BF2A-DD021DB0D7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CB0C7A-3951-4D8B-A851-6BC5352DB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E76E8D-1C1B-45D9-A995-C5DE8D1E8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6EE1D4-80A6-4023-946F-17FB70E66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4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2CE124-73D2-4711-95E0-0A9D76A03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EA05B3-FD30-42A5-8A64-B1A8AD9E6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EE3A7C-63D5-4F6D-B493-784B35841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908FF1-5F24-4126-857F-20A861D5D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5901C7-A610-42BD-B9B4-05A7E031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9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D54F5-268B-4DBF-A532-B41D14EC5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1F579F-3C94-4D2D-B257-C6AAF4A7E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EE37B6-6E05-45F1-B3A3-C16642B47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6B9BB6-42F8-4333-BC45-0AB030C3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3A9508-3E9C-437A-AA99-9C63BB94E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66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A08DCE-2267-4CC2-B60F-E067029EC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14DD87-4DD7-42C9-8787-BE492D852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642A04-C160-4B66-9349-18FB0451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C69F65-F1AE-4D21-9660-EB4187EB5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3F9CE1-27EA-4B51-B5ED-B9D157A0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3637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49674E-88C2-4A65-A214-FB1248B7B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2F27FB-4B15-4027-A055-D75A530E3A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42213B3-122E-4B5B-82F9-DA1F6EFE0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34453B-F181-469B-9A43-56D4B7C8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131C22-7D54-46AF-8C79-BFF7261EC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ED4E1E-7FB7-47D9-A893-54A307119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796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2F508-4F08-4D8C-82DA-F8094EF87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DABEF6-26DB-49FA-9032-98039B33E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D31402-A84E-4089-8693-D98F6FE0B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F99C35E-8510-4B6A-9D24-7E375B347B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9D3FD3-A7A8-488B-B0B4-5987CA38A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975C1BD-DB12-4C61-8DA5-4CDE7182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21B4029-63EF-4BEE-AEF9-94CF3C10C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A33CC81-314D-48B6-832D-30D71DAEF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244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94193F-E989-4679-8045-6CBB5EFEE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F57775-0AC3-43C6-8406-A54C72E93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E73278F-4CF9-4EF5-890F-488362E1A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E4B7E1-815C-42AF-BAB3-111C8B68C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110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B7CFB2B-3D31-4CBD-8E4B-9820D357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5F4DAEF-BB68-481A-B55F-C87A97AEB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57D7690-0B5B-417D-8656-EACF6F6FB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5749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DB2C5-D1DC-47CC-9D53-75B750BB9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E2BF2D-D56D-4BF0-ADD9-BC6AC4DEA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D3A025-0A9C-46E3-95CB-BFDED91BE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31DC48-270C-4F64-8214-8429DE181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C353F7-D680-4660-97AD-E87B61704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76A40B5-E074-480E-8B3E-E75586D12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58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156DF-818D-4409-9C02-CD43C02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4A46E2-0065-40B5-8D86-79AA27B17A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EC0860F-2FC3-4ADE-9A1B-7F45B131F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1331EA-CA36-4839-8B47-C2779ADE9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A7745F-761A-4CD3-BDE1-DC80B06CE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6D7A01-8C91-4061-B395-89D3935A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5861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830626F-6BC6-44B1-90AC-441B7174A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7362C1-7564-4699-B36A-701346D445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B9792B-0312-4CF1-963A-C4BCB19706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58425-AFDA-43D3-BEC5-1075EEF3BA61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414073-6C2D-47C5-8308-57D47F275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DC3A3D-76E9-4CDC-B5DD-BF1AD69CB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13C9D-08C4-40AA-96F3-EF4B917BFBB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768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691"/>
            <a:ext cx="12192000" cy="1960613"/>
          </a:xfr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67D6604B-021F-4D87-AF9B-6CBD8F2F1EA8}"/>
              </a:ext>
            </a:extLst>
          </p:cNvPr>
          <p:cNvSpPr txBox="1"/>
          <p:nvPr/>
        </p:nvSpPr>
        <p:spPr>
          <a:xfrm>
            <a:off x="1093304" y="2263914"/>
            <a:ext cx="994907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latin typeface="Poppins" panose="00000800000000000000" pitchFamily="2" charset="0"/>
                <a:cs typeface="Poppins" panose="00000800000000000000" pitchFamily="2" charset="0"/>
              </a:rPr>
              <a:t>“</a:t>
            </a:r>
            <a:r>
              <a:rPr lang="es-ES" sz="3200" b="1" dirty="0" err="1">
                <a:latin typeface="Poppins" panose="00000800000000000000" pitchFamily="2" charset="0"/>
                <a:cs typeface="Poppins" panose="00000800000000000000" pitchFamily="2" charset="0"/>
              </a:rPr>
              <a:t>ABSTRACT</a:t>
            </a:r>
            <a:r>
              <a:rPr lang="es-ES" sz="3200" b="1" dirty="0">
                <a:latin typeface="Poppins" panose="00000800000000000000" pitchFamily="2" charset="0"/>
                <a:cs typeface="Poppins" panose="00000800000000000000" pitchFamily="2" charset="0"/>
              </a:rPr>
              <a:t>  </a:t>
            </a:r>
            <a:r>
              <a:rPr lang="es-ES" sz="3200" b="1" dirty="0" err="1">
                <a:latin typeface="Poppins" panose="00000800000000000000" pitchFamily="2" charset="0"/>
                <a:cs typeface="Poppins" panose="00000800000000000000" pitchFamily="2" charset="0"/>
              </a:rPr>
              <a:t>TITLE</a:t>
            </a:r>
            <a:r>
              <a:rPr lang="es-ES" sz="3200" b="1" dirty="0">
                <a:latin typeface="Poppins" panose="00000800000000000000" pitchFamily="2" charset="0"/>
                <a:cs typeface="Poppins" panose="00000800000000000000" pitchFamily="2" charset="0"/>
              </a:rPr>
              <a:t>”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94E3F5B-2D81-4C53-847A-6E33C03FE382}"/>
              </a:ext>
            </a:extLst>
          </p:cNvPr>
          <p:cNvSpPr txBox="1"/>
          <p:nvPr/>
        </p:nvSpPr>
        <p:spPr>
          <a:xfrm>
            <a:off x="1093304" y="3532258"/>
            <a:ext cx="9949070" cy="10926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500" dirty="0">
                <a:latin typeface="Poppins Light" panose="00000400000000000000" pitchFamily="2" charset="0"/>
                <a:cs typeface="Poppins Light" panose="00000400000000000000" pitchFamily="2" charset="0"/>
              </a:rPr>
              <a:t>*</a:t>
            </a:r>
            <a:r>
              <a:rPr lang="es-ES" sz="2500" dirty="0" err="1">
                <a:latin typeface="Poppins Light" panose="00000400000000000000" pitchFamily="2" charset="0"/>
                <a:cs typeface="Poppins Light" panose="00000400000000000000" pitchFamily="2" charset="0"/>
              </a:rPr>
              <a:t>List</a:t>
            </a:r>
            <a:r>
              <a:rPr lang="es-ES" sz="2500" dirty="0">
                <a:latin typeface="Poppins Light" panose="00000400000000000000" pitchFamily="2" charset="0"/>
                <a:cs typeface="Poppins Light" panose="00000400000000000000" pitchFamily="2" charset="0"/>
              </a:rPr>
              <a:t> </a:t>
            </a:r>
            <a:r>
              <a:rPr lang="es-ES" sz="2500" dirty="0" err="1">
                <a:latin typeface="Poppins Light" panose="00000400000000000000" pitchFamily="2" charset="0"/>
                <a:cs typeface="Poppins Light" panose="00000400000000000000" pitchFamily="2" charset="0"/>
              </a:rPr>
              <a:t>of</a:t>
            </a:r>
            <a:r>
              <a:rPr lang="es-ES" sz="2500" dirty="0">
                <a:latin typeface="Poppins Light" panose="00000400000000000000" pitchFamily="2" charset="0"/>
                <a:cs typeface="Poppins Light" panose="00000400000000000000" pitchFamily="2" charset="0"/>
              </a:rPr>
              <a:t> </a:t>
            </a:r>
            <a:r>
              <a:rPr lang="es-ES" sz="2500" dirty="0" err="1">
                <a:latin typeface="Poppins Light" panose="00000400000000000000" pitchFamily="2" charset="0"/>
                <a:cs typeface="Poppins Light" panose="00000400000000000000" pitchFamily="2" charset="0"/>
              </a:rPr>
              <a:t>authors</a:t>
            </a:r>
            <a:r>
              <a:rPr lang="es-ES" sz="2500" dirty="0">
                <a:latin typeface="Poppins Light" panose="00000400000000000000" pitchFamily="2" charset="0"/>
                <a:cs typeface="Poppins Light" panose="00000400000000000000" pitchFamily="2" charset="0"/>
              </a:rPr>
              <a:t>*</a:t>
            </a:r>
          </a:p>
          <a:p>
            <a:pPr algn="ctr"/>
            <a:endParaRPr lang="es-ES" sz="4000" dirty="0"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E0F98214-6762-4A8C-B85E-4C30DA89D13C}"/>
              </a:ext>
            </a:extLst>
          </p:cNvPr>
          <p:cNvCxnSpPr>
            <a:cxnSpLocks/>
          </p:cNvCxnSpPr>
          <p:nvPr/>
        </p:nvCxnSpPr>
        <p:spPr>
          <a:xfrm>
            <a:off x="674203" y="6103553"/>
            <a:ext cx="43450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FDA9DC41-42B0-4099-A354-1CF896568CA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679" y="5586488"/>
            <a:ext cx="1536641" cy="1069922"/>
          </a:xfrm>
          <a:prstGeom prst="rect">
            <a:avLst/>
          </a:prstGeom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7F92E7D9-BA7B-478A-BF76-6807AE5A7BD8}"/>
              </a:ext>
            </a:extLst>
          </p:cNvPr>
          <p:cNvCxnSpPr>
            <a:cxnSpLocks/>
          </p:cNvCxnSpPr>
          <p:nvPr/>
        </p:nvCxnSpPr>
        <p:spPr>
          <a:xfrm>
            <a:off x="7167768" y="6103553"/>
            <a:ext cx="43450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268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E0F98214-6762-4A8C-B85E-4C30DA89D13C}"/>
              </a:ext>
            </a:extLst>
          </p:cNvPr>
          <p:cNvCxnSpPr>
            <a:cxnSpLocks/>
          </p:cNvCxnSpPr>
          <p:nvPr/>
        </p:nvCxnSpPr>
        <p:spPr>
          <a:xfrm>
            <a:off x="674203" y="6103553"/>
            <a:ext cx="43450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FDA9DC41-42B0-4099-A354-1CF896568C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679" y="5586488"/>
            <a:ext cx="1536641" cy="1069922"/>
          </a:xfrm>
          <a:prstGeom prst="rect">
            <a:avLst/>
          </a:prstGeom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7F92E7D9-BA7B-478A-BF76-6807AE5A7BD8}"/>
              </a:ext>
            </a:extLst>
          </p:cNvPr>
          <p:cNvCxnSpPr>
            <a:cxnSpLocks/>
          </p:cNvCxnSpPr>
          <p:nvPr/>
        </p:nvCxnSpPr>
        <p:spPr>
          <a:xfrm>
            <a:off x="7167768" y="6103553"/>
            <a:ext cx="43450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>
            <a:extLst>
              <a:ext uri="{FF2B5EF4-FFF2-40B4-BE49-F238E27FC236}">
                <a16:creationId xmlns:a16="http://schemas.microsoft.com/office/drawing/2014/main" id="{27304955-7DEC-4648-AA1D-9674988ECD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3" y="6260311"/>
            <a:ext cx="1207763" cy="306141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F1B1FE5-55CA-4E42-9389-11F3ACF2C5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03" y="6260311"/>
            <a:ext cx="1022379" cy="304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59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E0F98214-6762-4A8C-B85E-4C30DA89D13C}"/>
              </a:ext>
            </a:extLst>
          </p:cNvPr>
          <p:cNvCxnSpPr>
            <a:cxnSpLocks/>
          </p:cNvCxnSpPr>
          <p:nvPr/>
        </p:nvCxnSpPr>
        <p:spPr>
          <a:xfrm>
            <a:off x="674203" y="6103553"/>
            <a:ext cx="43450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FDA9DC41-42B0-4099-A354-1CF896568C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679" y="5586488"/>
            <a:ext cx="1536641" cy="1069922"/>
          </a:xfrm>
          <a:prstGeom prst="rect">
            <a:avLst/>
          </a:prstGeom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7F92E7D9-BA7B-478A-BF76-6807AE5A7BD8}"/>
              </a:ext>
            </a:extLst>
          </p:cNvPr>
          <p:cNvCxnSpPr>
            <a:cxnSpLocks/>
          </p:cNvCxnSpPr>
          <p:nvPr/>
        </p:nvCxnSpPr>
        <p:spPr>
          <a:xfrm>
            <a:off x="7167768" y="6103553"/>
            <a:ext cx="43450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>
            <a:extLst>
              <a:ext uri="{FF2B5EF4-FFF2-40B4-BE49-F238E27FC236}">
                <a16:creationId xmlns:a16="http://schemas.microsoft.com/office/drawing/2014/main" id="{27304955-7DEC-4648-AA1D-9674988ECD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063" y="6260311"/>
            <a:ext cx="1207763" cy="306141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F1B1FE5-55CA-4E42-9389-11F3ACF2C5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03" y="6260311"/>
            <a:ext cx="1022379" cy="304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0840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12</Words>
  <Application>Microsoft Office PowerPoint</Application>
  <PresentationFormat>Panorámica</PresentationFormat>
  <Paragraphs>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Poppins</vt:lpstr>
      <vt:lpstr>Poppins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Gemma Barberillo</dc:creator>
  <cp:lastModifiedBy>Sara Rocamora</cp:lastModifiedBy>
  <cp:revision>6</cp:revision>
  <dcterms:created xsi:type="dcterms:W3CDTF">2026-06-19T07:23:55Z</dcterms:created>
  <dcterms:modified xsi:type="dcterms:W3CDTF">2026-06-19T10:42:36Z</dcterms:modified>
</cp:coreProperties>
</file>